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A417-7326-4FBC-99C5-6C76911A2AB7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9CEE-A421-40BF-A4F5-A748E5DE22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VSEPR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VALENCE SHELL ELECTRON PAIR REPULSION THEORY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sns\Desktop\v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VSEPR THEORY</a:t>
            </a:r>
            <a:endParaRPr lang="en-US" dirty="0"/>
          </a:p>
        </p:txBody>
      </p:sp>
      <p:pic>
        <p:nvPicPr>
          <p:cNvPr id="2050" name="Picture 2" descr="C:\Users\sns\Desktop\slide7-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1999" y="1143000"/>
            <a:ext cx="7750169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esktop\slide_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769"/>
            <a:ext cx="9144000" cy="633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vsepr-theory-hybridization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242" y="381000"/>
            <a:ext cx="7869757" cy="5908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ns\Desktop\320px-methane-2d-dimension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200400"/>
            <a:ext cx="4064000" cy="3048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609600"/>
            <a:ext cx="2761957" cy="23622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609600"/>
            <a:ext cx="2514599" cy="234940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127" name="Picture 7" descr="C:\Users\sns\Desktop\Water-dimensions-from-Greenwood&amp;Earnshaw-2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200400"/>
            <a:ext cx="4265526" cy="3048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esktop\vsepr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228600"/>
            <a:ext cx="7315201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ns\Desktop\vsepr-theory-2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VSEPR THEORY</vt:lpstr>
      <vt:lpstr>VSEPR THEORY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VSEPR THEORY</dc:title>
  <dc:creator>sns</dc:creator>
  <cp:lastModifiedBy>sns</cp:lastModifiedBy>
  <cp:revision>3</cp:revision>
  <dcterms:created xsi:type="dcterms:W3CDTF">2019-08-29T03:45:01Z</dcterms:created>
  <dcterms:modified xsi:type="dcterms:W3CDTF">2019-08-29T03:57:17Z</dcterms:modified>
</cp:coreProperties>
</file>